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0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5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5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6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7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4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0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2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3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3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0D985-1CED-4844-885A-B06066363BEE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270C1-4C17-4848-88CE-26E39F2E6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ciencequestionswithchris.files.wordpress.com/2013/07/lever_35944_lg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5577205" cy="33312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76800" y="30874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Social Change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304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Generic tuck student (puffy vest, LL Bean boots)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904964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Business and Society Conference 2014: </a:t>
            </a:r>
            <a:r>
              <a:rPr lang="en-US" dirty="0" smtClean="0"/>
              <a:t>Business as a Lever For Social Change</a:t>
            </a:r>
          </a:p>
        </p:txBody>
      </p:sp>
      <p:sp>
        <p:nvSpPr>
          <p:cNvPr id="8" name="TextBox 7"/>
          <p:cNvSpPr txBox="1"/>
          <p:nvPr/>
        </p:nvSpPr>
        <p:spPr>
          <a:xfrm rot="1026126">
            <a:off x="2866564" y="297929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business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9795" y="4550410"/>
            <a:ext cx="2072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#tuckbsc2014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731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Tuck School at Dartmouth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Wolff, Caitlin E.</dc:creator>
  <cp:lastModifiedBy>Wolff, Caitlin E.</cp:lastModifiedBy>
  <cp:revision>1</cp:revision>
  <dcterms:created xsi:type="dcterms:W3CDTF">2013-11-15T17:18:16Z</dcterms:created>
  <dcterms:modified xsi:type="dcterms:W3CDTF">2013-11-15T17:24:45Z</dcterms:modified>
</cp:coreProperties>
</file>